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71" r:id="rId2"/>
  </p:sldMasterIdLst>
  <p:notesMasterIdLst>
    <p:notesMasterId r:id="rId16"/>
  </p:notesMasterIdLst>
  <p:sldIdLst>
    <p:sldId id="256" r:id="rId3"/>
    <p:sldId id="258" r:id="rId4"/>
    <p:sldId id="259" r:id="rId5"/>
    <p:sldId id="262" r:id="rId6"/>
    <p:sldId id="265" r:id="rId7"/>
    <p:sldId id="266" r:id="rId8"/>
    <p:sldId id="269" r:id="rId9"/>
    <p:sldId id="270" r:id="rId10"/>
    <p:sldId id="271" r:id="rId11"/>
    <p:sldId id="274" r:id="rId12"/>
    <p:sldId id="272" r:id="rId13"/>
    <p:sldId id="280" r:id="rId14"/>
    <p:sldId id="282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76"/>
    <p:restoredTop sz="93672"/>
  </p:normalViewPr>
  <p:slideViewPr>
    <p:cSldViewPr snapToGrid="0" snapToObjects="1">
      <p:cViewPr varScale="1">
        <p:scale>
          <a:sx n="89" d="100"/>
          <a:sy n="89" d="100"/>
        </p:scale>
        <p:origin x="9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tiff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2019/9/5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86656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-1" fmla="*/ 108839 w 5421067"/>
              <a:gd name="connsiteY0-2" fmla="*/ 2712298 h 5368412"/>
              <a:gd name="connsiteX1-3" fmla="*/ 732953 w 5421067"/>
              <a:gd name="connsiteY1-4" fmla="*/ 1043155 h 5368412"/>
              <a:gd name="connsiteX2-5" fmla="*/ 2764953 w 5421067"/>
              <a:gd name="connsiteY2-6" fmla="*/ 56184 h 5368412"/>
              <a:gd name="connsiteX3-7" fmla="*/ 5421067 w 5421067"/>
              <a:gd name="connsiteY3-8" fmla="*/ 2712298 h 5368412"/>
              <a:gd name="connsiteX4-9" fmla="*/ 2764953 w 5421067"/>
              <a:gd name="connsiteY4-10" fmla="*/ 5368412 h 5368412"/>
              <a:gd name="connsiteX5" fmla="*/ 108839 w 5421067"/>
              <a:gd name="connsiteY5" fmla="*/ 2712298 h 5368412"/>
              <a:gd name="connsiteX0-11" fmla="*/ 108839 w 5480256"/>
              <a:gd name="connsiteY0-12" fmla="*/ 2656720 h 5312834"/>
              <a:gd name="connsiteX1-13" fmla="*/ 732953 w 5480256"/>
              <a:gd name="connsiteY1-14" fmla="*/ 987577 h 5312834"/>
              <a:gd name="connsiteX2-15" fmla="*/ 2764953 w 5480256"/>
              <a:gd name="connsiteY2-16" fmla="*/ 606 h 5312834"/>
              <a:gd name="connsiteX3-17" fmla="*/ 4303469 w 5480256"/>
              <a:gd name="connsiteY3-18" fmla="*/ 871463 h 5312834"/>
              <a:gd name="connsiteX4-19" fmla="*/ 5421067 w 5480256"/>
              <a:gd name="connsiteY4-20" fmla="*/ 2656720 h 5312834"/>
              <a:gd name="connsiteX5-21" fmla="*/ 2764953 w 5480256"/>
              <a:gd name="connsiteY5-22" fmla="*/ 5312834 h 5312834"/>
              <a:gd name="connsiteX6" fmla="*/ 108839 w 5480256"/>
              <a:gd name="connsiteY6" fmla="*/ 2656720 h 5312834"/>
              <a:gd name="connsiteX0-23" fmla="*/ 108839 w 5544800"/>
              <a:gd name="connsiteY0-24" fmla="*/ 2666351 h 5322465"/>
              <a:gd name="connsiteX1-25" fmla="*/ 732953 w 5544800"/>
              <a:gd name="connsiteY1-26" fmla="*/ 997208 h 5322465"/>
              <a:gd name="connsiteX2-27" fmla="*/ 2764953 w 5544800"/>
              <a:gd name="connsiteY2-28" fmla="*/ 10237 h 5322465"/>
              <a:gd name="connsiteX3-29" fmla="*/ 4971126 w 5544800"/>
              <a:gd name="connsiteY3-30" fmla="*/ 619837 h 5322465"/>
              <a:gd name="connsiteX4-31" fmla="*/ 5421067 w 5544800"/>
              <a:gd name="connsiteY4-32" fmla="*/ 2666351 h 5322465"/>
              <a:gd name="connsiteX5-33" fmla="*/ 2764953 w 5544800"/>
              <a:gd name="connsiteY5-34" fmla="*/ 5322465 h 5322465"/>
              <a:gd name="connsiteX6-35" fmla="*/ 108839 w 5544800"/>
              <a:gd name="connsiteY6-36" fmla="*/ 2666351 h 5322465"/>
              <a:gd name="connsiteX0-37" fmla="*/ 108839 w 5237336"/>
              <a:gd name="connsiteY0-38" fmla="*/ 2666351 h 5322940"/>
              <a:gd name="connsiteX1-39" fmla="*/ 732953 w 5237336"/>
              <a:gd name="connsiteY1-40" fmla="*/ 997208 h 5322940"/>
              <a:gd name="connsiteX2-41" fmla="*/ 2764953 w 5237336"/>
              <a:gd name="connsiteY2-42" fmla="*/ 10237 h 5322940"/>
              <a:gd name="connsiteX3-43" fmla="*/ 4971126 w 5237336"/>
              <a:gd name="connsiteY3-44" fmla="*/ 619837 h 5322940"/>
              <a:gd name="connsiteX4-45" fmla="*/ 4927582 w 5237336"/>
              <a:gd name="connsiteY4-46" fmla="*/ 2869551 h 5322940"/>
              <a:gd name="connsiteX5-47" fmla="*/ 2764953 w 5237336"/>
              <a:gd name="connsiteY5-48" fmla="*/ 5322465 h 5322940"/>
              <a:gd name="connsiteX6-49" fmla="*/ 108839 w 5237336"/>
              <a:gd name="connsiteY6-50" fmla="*/ 2666351 h 5322940"/>
              <a:gd name="connsiteX0-51" fmla="*/ 108839 w 5705147"/>
              <a:gd name="connsiteY0-52" fmla="*/ 2666351 h 5325044"/>
              <a:gd name="connsiteX1-53" fmla="*/ 732953 w 5705147"/>
              <a:gd name="connsiteY1-54" fmla="*/ 997208 h 5325044"/>
              <a:gd name="connsiteX2-55" fmla="*/ 2764953 w 5705147"/>
              <a:gd name="connsiteY2-56" fmla="*/ 10237 h 5325044"/>
              <a:gd name="connsiteX3-57" fmla="*/ 4971126 w 5705147"/>
              <a:gd name="connsiteY3-58" fmla="*/ 619837 h 5325044"/>
              <a:gd name="connsiteX4-59" fmla="*/ 5609754 w 5705147"/>
              <a:gd name="connsiteY4-60" fmla="*/ 3116294 h 5325044"/>
              <a:gd name="connsiteX5-61" fmla="*/ 2764953 w 5705147"/>
              <a:gd name="connsiteY5-62" fmla="*/ 5322465 h 5325044"/>
              <a:gd name="connsiteX6-63" fmla="*/ 108839 w 5705147"/>
              <a:gd name="connsiteY6-64" fmla="*/ 2666351 h 5325044"/>
              <a:gd name="connsiteX0-65" fmla="*/ 49424 w 5645732"/>
              <a:gd name="connsiteY0-66" fmla="*/ 2666351 h 5343874"/>
              <a:gd name="connsiteX1-67" fmla="*/ 673538 w 5645732"/>
              <a:gd name="connsiteY1-68" fmla="*/ 997208 h 5343874"/>
              <a:gd name="connsiteX2-69" fmla="*/ 2705538 w 5645732"/>
              <a:gd name="connsiteY2-70" fmla="*/ 10237 h 5343874"/>
              <a:gd name="connsiteX3-71" fmla="*/ 4911711 w 5645732"/>
              <a:gd name="connsiteY3-72" fmla="*/ 619837 h 5343874"/>
              <a:gd name="connsiteX4-73" fmla="*/ 5550339 w 5645732"/>
              <a:gd name="connsiteY4-74" fmla="*/ 3116294 h 5343874"/>
              <a:gd name="connsiteX5-75" fmla="*/ 2705538 w 5645732"/>
              <a:gd name="connsiteY5-76" fmla="*/ 5322465 h 5343874"/>
              <a:gd name="connsiteX6-77" fmla="*/ 339710 w 5645732"/>
              <a:gd name="connsiteY6-78" fmla="*/ 4146808 h 5343874"/>
              <a:gd name="connsiteX7" fmla="*/ 49424 w 5645732"/>
              <a:gd name="connsiteY7" fmla="*/ 2666351 h 5343874"/>
              <a:gd name="connsiteX0-79" fmla="*/ 180841 w 5777149"/>
              <a:gd name="connsiteY0-80" fmla="*/ 2666351 h 5335133"/>
              <a:gd name="connsiteX1-81" fmla="*/ 804955 w 5777149"/>
              <a:gd name="connsiteY1-82" fmla="*/ 997208 h 5335133"/>
              <a:gd name="connsiteX2-83" fmla="*/ 2836955 w 5777149"/>
              <a:gd name="connsiteY2-84" fmla="*/ 10237 h 5335133"/>
              <a:gd name="connsiteX3-85" fmla="*/ 5043128 w 5777149"/>
              <a:gd name="connsiteY3-86" fmla="*/ 619837 h 5335133"/>
              <a:gd name="connsiteX4-87" fmla="*/ 5681756 w 5777149"/>
              <a:gd name="connsiteY4-88" fmla="*/ 3116294 h 5335133"/>
              <a:gd name="connsiteX5-89" fmla="*/ 2836955 w 5777149"/>
              <a:gd name="connsiteY5-90" fmla="*/ 5322465 h 5335133"/>
              <a:gd name="connsiteX6-91" fmla="*/ 238898 w 5777149"/>
              <a:gd name="connsiteY6-92" fmla="*/ 3958122 h 5335133"/>
              <a:gd name="connsiteX7-93" fmla="*/ 180841 w 5777149"/>
              <a:gd name="connsiteY7-94" fmla="*/ 2666351 h 5335133"/>
              <a:gd name="connsiteX0-95" fmla="*/ 162747 w 5788084"/>
              <a:gd name="connsiteY0-96" fmla="*/ 2274466 h 5335133"/>
              <a:gd name="connsiteX1-97" fmla="*/ 815890 w 5788084"/>
              <a:gd name="connsiteY1-98" fmla="*/ 997208 h 5335133"/>
              <a:gd name="connsiteX2-99" fmla="*/ 2847890 w 5788084"/>
              <a:gd name="connsiteY2-100" fmla="*/ 10237 h 5335133"/>
              <a:gd name="connsiteX3-101" fmla="*/ 5054063 w 5788084"/>
              <a:gd name="connsiteY3-102" fmla="*/ 619837 h 5335133"/>
              <a:gd name="connsiteX4-103" fmla="*/ 5692691 w 5788084"/>
              <a:gd name="connsiteY4-104" fmla="*/ 3116294 h 5335133"/>
              <a:gd name="connsiteX5-105" fmla="*/ 2847890 w 5788084"/>
              <a:gd name="connsiteY5-106" fmla="*/ 5322465 h 5335133"/>
              <a:gd name="connsiteX6-107" fmla="*/ 249833 w 5788084"/>
              <a:gd name="connsiteY6-108" fmla="*/ 3958122 h 5335133"/>
              <a:gd name="connsiteX7-109" fmla="*/ 162747 w 5788084"/>
              <a:gd name="connsiteY7-110" fmla="*/ 2274466 h 53351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35" y="connsiteY6-36"/>
              </a:cxn>
              <a:cxn ang="0">
                <a:pos x="connsiteX7-93" y="connsiteY7-94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-1" fmla="*/ 108839 w 5421067"/>
              <a:gd name="connsiteY0-2" fmla="*/ 2712298 h 5368412"/>
              <a:gd name="connsiteX1-3" fmla="*/ 732953 w 5421067"/>
              <a:gd name="connsiteY1-4" fmla="*/ 1043155 h 5368412"/>
              <a:gd name="connsiteX2-5" fmla="*/ 2764953 w 5421067"/>
              <a:gd name="connsiteY2-6" fmla="*/ 56184 h 5368412"/>
              <a:gd name="connsiteX3-7" fmla="*/ 5421067 w 5421067"/>
              <a:gd name="connsiteY3-8" fmla="*/ 2712298 h 5368412"/>
              <a:gd name="connsiteX4-9" fmla="*/ 2764953 w 5421067"/>
              <a:gd name="connsiteY4-10" fmla="*/ 5368412 h 5368412"/>
              <a:gd name="connsiteX5" fmla="*/ 108839 w 5421067"/>
              <a:gd name="connsiteY5" fmla="*/ 2712298 h 5368412"/>
              <a:gd name="connsiteX0-11" fmla="*/ 108839 w 5480256"/>
              <a:gd name="connsiteY0-12" fmla="*/ 2656720 h 5312834"/>
              <a:gd name="connsiteX1-13" fmla="*/ 732953 w 5480256"/>
              <a:gd name="connsiteY1-14" fmla="*/ 987577 h 5312834"/>
              <a:gd name="connsiteX2-15" fmla="*/ 2764953 w 5480256"/>
              <a:gd name="connsiteY2-16" fmla="*/ 606 h 5312834"/>
              <a:gd name="connsiteX3-17" fmla="*/ 4303469 w 5480256"/>
              <a:gd name="connsiteY3-18" fmla="*/ 871463 h 5312834"/>
              <a:gd name="connsiteX4-19" fmla="*/ 5421067 w 5480256"/>
              <a:gd name="connsiteY4-20" fmla="*/ 2656720 h 5312834"/>
              <a:gd name="connsiteX5-21" fmla="*/ 2764953 w 5480256"/>
              <a:gd name="connsiteY5-22" fmla="*/ 5312834 h 5312834"/>
              <a:gd name="connsiteX6" fmla="*/ 108839 w 5480256"/>
              <a:gd name="connsiteY6" fmla="*/ 2656720 h 5312834"/>
              <a:gd name="connsiteX0-23" fmla="*/ 108839 w 5544800"/>
              <a:gd name="connsiteY0-24" fmla="*/ 2666351 h 5322465"/>
              <a:gd name="connsiteX1-25" fmla="*/ 732953 w 5544800"/>
              <a:gd name="connsiteY1-26" fmla="*/ 997208 h 5322465"/>
              <a:gd name="connsiteX2-27" fmla="*/ 2764953 w 5544800"/>
              <a:gd name="connsiteY2-28" fmla="*/ 10237 h 5322465"/>
              <a:gd name="connsiteX3-29" fmla="*/ 4971126 w 5544800"/>
              <a:gd name="connsiteY3-30" fmla="*/ 619837 h 5322465"/>
              <a:gd name="connsiteX4-31" fmla="*/ 5421067 w 5544800"/>
              <a:gd name="connsiteY4-32" fmla="*/ 2666351 h 5322465"/>
              <a:gd name="connsiteX5-33" fmla="*/ 2764953 w 5544800"/>
              <a:gd name="connsiteY5-34" fmla="*/ 5322465 h 5322465"/>
              <a:gd name="connsiteX6-35" fmla="*/ 108839 w 5544800"/>
              <a:gd name="connsiteY6-36" fmla="*/ 2666351 h 5322465"/>
              <a:gd name="connsiteX0-37" fmla="*/ 108839 w 5237336"/>
              <a:gd name="connsiteY0-38" fmla="*/ 2666351 h 5322940"/>
              <a:gd name="connsiteX1-39" fmla="*/ 732953 w 5237336"/>
              <a:gd name="connsiteY1-40" fmla="*/ 997208 h 5322940"/>
              <a:gd name="connsiteX2-41" fmla="*/ 2764953 w 5237336"/>
              <a:gd name="connsiteY2-42" fmla="*/ 10237 h 5322940"/>
              <a:gd name="connsiteX3-43" fmla="*/ 4971126 w 5237336"/>
              <a:gd name="connsiteY3-44" fmla="*/ 619837 h 5322940"/>
              <a:gd name="connsiteX4-45" fmla="*/ 4927582 w 5237336"/>
              <a:gd name="connsiteY4-46" fmla="*/ 2869551 h 5322940"/>
              <a:gd name="connsiteX5-47" fmla="*/ 2764953 w 5237336"/>
              <a:gd name="connsiteY5-48" fmla="*/ 5322465 h 5322940"/>
              <a:gd name="connsiteX6-49" fmla="*/ 108839 w 5237336"/>
              <a:gd name="connsiteY6-50" fmla="*/ 2666351 h 5322940"/>
              <a:gd name="connsiteX0-51" fmla="*/ 108839 w 5705147"/>
              <a:gd name="connsiteY0-52" fmla="*/ 2666351 h 5325044"/>
              <a:gd name="connsiteX1-53" fmla="*/ 732953 w 5705147"/>
              <a:gd name="connsiteY1-54" fmla="*/ 997208 h 5325044"/>
              <a:gd name="connsiteX2-55" fmla="*/ 2764953 w 5705147"/>
              <a:gd name="connsiteY2-56" fmla="*/ 10237 h 5325044"/>
              <a:gd name="connsiteX3-57" fmla="*/ 4971126 w 5705147"/>
              <a:gd name="connsiteY3-58" fmla="*/ 619837 h 5325044"/>
              <a:gd name="connsiteX4-59" fmla="*/ 5609754 w 5705147"/>
              <a:gd name="connsiteY4-60" fmla="*/ 3116294 h 5325044"/>
              <a:gd name="connsiteX5-61" fmla="*/ 2764953 w 5705147"/>
              <a:gd name="connsiteY5-62" fmla="*/ 5322465 h 5325044"/>
              <a:gd name="connsiteX6-63" fmla="*/ 108839 w 5705147"/>
              <a:gd name="connsiteY6-64" fmla="*/ 2666351 h 5325044"/>
              <a:gd name="connsiteX0-65" fmla="*/ 49424 w 5645732"/>
              <a:gd name="connsiteY0-66" fmla="*/ 2666351 h 5343874"/>
              <a:gd name="connsiteX1-67" fmla="*/ 673538 w 5645732"/>
              <a:gd name="connsiteY1-68" fmla="*/ 997208 h 5343874"/>
              <a:gd name="connsiteX2-69" fmla="*/ 2705538 w 5645732"/>
              <a:gd name="connsiteY2-70" fmla="*/ 10237 h 5343874"/>
              <a:gd name="connsiteX3-71" fmla="*/ 4911711 w 5645732"/>
              <a:gd name="connsiteY3-72" fmla="*/ 619837 h 5343874"/>
              <a:gd name="connsiteX4-73" fmla="*/ 5550339 w 5645732"/>
              <a:gd name="connsiteY4-74" fmla="*/ 3116294 h 5343874"/>
              <a:gd name="connsiteX5-75" fmla="*/ 2705538 w 5645732"/>
              <a:gd name="connsiteY5-76" fmla="*/ 5322465 h 5343874"/>
              <a:gd name="connsiteX6-77" fmla="*/ 339710 w 5645732"/>
              <a:gd name="connsiteY6-78" fmla="*/ 4146808 h 5343874"/>
              <a:gd name="connsiteX7" fmla="*/ 49424 w 5645732"/>
              <a:gd name="connsiteY7" fmla="*/ 2666351 h 5343874"/>
              <a:gd name="connsiteX0-79" fmla="*/ 180841 w 5777149"/>
              <a:gd name="connsiteY0-80" fmla="*/ 2666351 h 5335133"/>
              <a:gd name="connsiteX1-81" fmla="*/ 804955 w 5777149"/>
              <a:gd name="connsiteY1-82" fmla="*/ 997208 h 5335133"/>
              <a:gd name="connsiteX2-83" fmla="*/ 2836955 w 5777149"/>
              <a:gd name="connsiteY2-84" fmla="*/ 10237 h 5335133"/>
              <a:gd name="connsiteX3-85" fmla="*/ 5043128 w 5777149"/>
              <a:gd name="connsiteY3-86" fmla="*/ 619837 h 5335133"/>
              <a:gd name="connsiteX4-87" fmla="*/ 5681756 w 5777149"/>
              <a:gd name="connsiteY4-88" fmla="*/ 3116294 h 5335133"/>
              <a:gd name="connsiteX5-89" fmla="*/ 2836955 w 5777149"/>
              <a:gd name="connsiteY5-90" fmla="*/ 5322465 h 5335133"/>
              <a:gd name="connsiteX6-91" fmla="*/ 238898 w 5777149"/>
              <a:gd name="connsiteY6-92" fmla="*/ 3958122 h 5335133"/>
              <a:gd name="connsiteX7-93" fmla="*/ 180841 w 5777149"/>
              <a:gd name="connsiteY7-94" fmla="*/ 2666351 h 5335133"/>
              <a:gd name="connsiteX0-95" fmla="*/ 162747 w 5788084"/>
              <a:gd name="connsiteY0-96" fmla="*/ 2274466 h 5335133"/>
              <a:gd name="connsiteX1-97" fmla="*/ 815890 w 5788084"/>
              <a:gd name="connsiteY1-98" fmla="*/ 997208 h 5335133"/>
              <a:gd name="connsiteX2-99" fmla="*/ 2847890 w 5788084"/>
              <a:gd name="connsiteY2-100" fmla="*/ 10237 h 5335133"/>
              <a:gd name="connsiteX3-101" fmla="*/ 5054063 w 5788084"/>
              <a:gd name="connsiteY3-102" fmla="*/ 619837 h 5335133"/>
              <a:gd name="connsiteX4-103" fmla="*/ 5692691 w 5788084"/>
              <a:gd name="connsiteY4-104" fmla="*/ 3116294 h 5335133"/>
              <a:gd name="connsiteX5-105" fmla="*/ 2847890 w 5788084"/>
              <a:gd name="connsiteY5-106" fmla="*/ 5322465 h 5335133"/>
              <a:gd name="connsiteX6-107" fmla="*/ 249833 w 5788084"/>
              <a:gd name="connsiteY6-108" fmla="*/ 3958122 h 5335133"/>
              <a:gd name="connsiteX7-109" fmla="*/ 162747 w 5788084"/>
              <a:gd name="connsiteY7-110" fmla="*/ 2274466 h 53351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35" y="connsiteY6-36"/>
              </a:cxn>
              <a:cxn ang="0">
                <a:pos x="connsiteX7-93" y="connsiteY7-94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-1" fmla="*/ 108839 w 5421067"/>
              <a:gd name="connsiteY0-2" fmla="*/ 2712298 h 5368412"/>
              <a:gd name="connsiteX1-3" fmla="*/ 732953 w 5421067"/>
              <a:gd name="connsiteY1-4" fmla="*/ 1043155 h 5368412"/>
              <a:gd name="connsiteX2-5" fmla="*/ 2764953 w 5421067"/>
              <a:gd name="connsiteY2-6" fmla="*/ 56184 h 5368412"/>
              <a:gd name="connsiteX3-7" fmla="*/ 5421067 w 5421067"/>
              <a:gd name="connsiteY3-8" fmla="*/ 2712298 h 5368412"/>
              <a:gd name="connsiteX4-9" fmla="*/ 2764953 w 5421067"/>
              <a:gd name="connsiteY4-10" fmla="*/ 5368412 h 5368412"/>
              <a:gd name="connsiteX5" fmla="*/ 108839 w 5421067"/>
              <a:gd name="connsiteY5" fmla="*/ 2712298 h 5368412"/>
              <a:gd name="connsiteX0-11" fmla="*/ 108839 w 5480256"/>
              <a:gd name="connsiteY0-12" fmla="*/ 2656720 h 5312834"/>
              <a:gd name="connsiteX1-13" fmla="*/ 732953 w 5480256"/>
              <a:gd name="connsiteY1-14" fmla="*/ 987577 h 5312834"/>
              <a:gd name="connsiteX2-15" fmla="*/ 2764953 w 5480256"/>
              <a:gd name="connsiteY2-16" fmla="*/ 606 h 5312834"/>
              <a:gd name="connsiteX3-17" fmla="*/ 4303469 w 5480256"/>
              <a:gd name="connsiteY3-18" fmla="*/ 871463 h 5312834"/>
              <a:gd name="connsiteX4-19" fmla="*/ 5421067 w 5480256"/>
              <a:gd name="connsiteY4-20" fmla="*/ 2656720 h 5312834"/>
              <a:gd name="connsiteX5-21" fmla="*/ 2764953 w 5480256"/>
              <a:gd name="connsiteY5-22" fmla="*/ 5312834 h 5312834"/>
              <a:gd name="connsiteX6" fmla="*/ 108839 w 5480256"/>
              <a:gd name="connsiteY6" fmla="*/ 2656720 h 5312834"/>
              <a:gd name="connsiteX0-23" fmla="*/ 108839 w 5544800"/>
              <a:gd name="connsiteY0-24" fmla="*/ 2666351 h 5322465"/>
              <a:gd name="connsiteX1-25" fmla="*/ 732953 w 5544800"/>
              <a:gd name="connsiteY1-26" fmla="*/ 997208 h 5322465"/>
              <a:gd name="connsiteX2-27" fmla="*/ 2764953 w 5544800"/>
              <a:gd name="connsiteY2-28" fmla="*/ 10237 h 5322465"/>
              <a:gd name="connsiteX3-29" fmla="*/ 4971126 w 5544800"/>
              <a:gd name="connsiteY3-30" fmla="*/ 619837 h 5322465"/>
              <a:gd name="connsiteX4-31" fmla="*/ 5421067 w 5544800"/>
              <a:gd name="connsiteY4-32" fmla="*/ 2666351 h 5322465"/>
              <a:gd name="connsiteX5-33" fmla="*/ 2764953 w 5544800"/>
              <a:gd name="connsiteY5-34" fmla="*/ 5322465 h 5322465"/>
              <a:gd name="connsiteX6-35" fmla="*/ 108839 w 5544800"/>
              <a:gd name="connsiteY6-36" fmla="*/ 2666351 h 5322465"/>
              <a:gd name="connsiteX0-37" fmla="*/ 108839 w 5237336"/>
              <a:gd name="connsiteY0-38" fmla="*/ 2666351 h 5322940"/>
              <a:gd name="connsiteX1-39" fmla="*/ 732953 w 5237336"/>
              <a:gd name="connsiteY1-40" fmla="*/ 997208 h 5322940"/>
              <a:gd name="connsiteX2-41" fmla="*/ 2764953 w 5237336"/>
              <a:gd name="connsiteY2-42" fmla="*/ 10237 h 5322940"/>
              <a:gd name="connsiteX3-43" fmla="*/ 4971126 w 5237336"/>
              <a:gd name="connsiteY3-44" fmla="*/ 619837 h 5322940"/>
              <a:gd name="connsiteX4-45" fmla="*/ 4927582 w 5237336"/>
              <a:gd name="connsiteY4-46" fmla="*/ 2869551 h 5322940"/>
              <a:gd name="connsiteX5-47" fmla="*/ 2764953 w 5237336"/>
              <a:gd name="connsiteY5-48" fmla="*/ 5322465 h 5322940"/>
              <a:gd name="connsiteX6-49" fmla="*/ 108839 w 5237336"/>
              <a:gd name="connsiteY6-50" fmla="*/ 2666351 h 5322940"/>
              <a:gd name="connsiteX0-51" fmla="*/ 108839 w 5705147"/>
              <a:gd name="connsiteY0-52" fmla="*/ 2666351 h 5325044"/>
              <a:gd name="connsiteX1-53" fmla="*/ 732953 w 5705147"/>
              <a:gd name="connsiteY1-54" fmla="*/ 997208 h 5325044"/>
              <a:gd name="connsiteX2-55" fmla="*/ 2764953 w 5705147"/>
              <a:gd name="connsiteY2-56" fmla="*/ 10237 h 5325044"/>
              <a:gd name="connsiteX3-57" fmla="*/ 4971126 w 5705147"/>
              <a:gd name="connsiteY3-58" fmla="*/ 619837 h 5325044"/>
              <a:gd name="connsiteX4-59" fmla="*/ 5609754 w 5705147"/>
              <a:gd name="connsiteY4-60" fmla="*/ 3116294 h 5325044"/>
              <a:gd name="connsiteX5-61" fmla="*/ 2764953 w 5705147"/>
              <a:gd name="connsiteY5-62" fmla="*/ 5322465 h 5325044"/>
              <a:gd name="connsiteX6-63" fmla="*/ 108839 w 5705147"/>
              <a:gd name="connsiteY6-64" fmla="*/ 2666351 h 5325044"/>
              <a:gd name="connsiteX0-65" fmla="*/ 49424 w 5645732"/>
              <a:gd name="connsiteY0-66" fmla="*/ 2666351 h 5343874"/>
              <a:gd name="connsiteX1-67" fmla="*/ 673538 w 5645732"/>
              <a:gd name="connsiteY1-68" fmla="*/ 997208 h 5343874"/>
              <a:gd name="connsiteX2-69" fmla="*/ 2705538 w 5645732"/>
              <a:gd name="connsiteY2-70" fmla="*/ 10237 h 5343874"/>
              <a:gd name="connsiteX3-71" fmla="*/ 4911711 w 5645732"/>
              <a:gd name="connsiteY3-72" fmla="*/ 619837 h 5343874"/>
              <a:gd name="connsiteX4-73" fmla="*/ 5550339 w 5645732"/>
              <a:gd name="connsiteY4-74" fmla="*/ 3116294 h 5343874"/>
              <a:gd name="connsiteX5-75" fmla="*/ 2705538 w 5645732"/>
              <a:gd name="connsiteY5-76" fmla="*/ 5322465 h 5343874"/>
              <a:gd name="connsiteX6-77" fmla="*/ 339710 w 5645732"/>
              <a:gd name="connsiteY6-78" fmla="*/ 4146808 h 5343874"/>
              <a:gd name="connsiteX7" fmla="*/ 49424 w 5645732"/>
              <a:gd name="connsiteY7" fmla="*/ 2666351 h 5343874"/>
              <a:gd name="connsiteX0-79" fmla="*/ 180841 w 5777149"/>
              <a:gd name="connsiteY0-80" fmla="*/ 2666351 h 5335133"/>
              <a:gd name="connsiteX1-81" fmla="*/ 804955 w 5777149"/>
              <a:gd name="connsiteY1-82" fmla="*/ 997208 h 5335133"/>
              <a:gd name="connsiteX2-83" fmla="*/ 2836955 w 5777149"/>
              <a:gd name="connsiteY2-84" fmla="*/ 10237 h 5335133"/>
              <a:gd name="connsiteX3-85" fmla="*/ 5043128 w 5777149"/>
              <a:gd name="connsiteY3-86" fmla="*/ 619837 h 5335133"/>
              <a:gd name="connsiteX4-87" fmla="*/ 5681756 w 5777149"/>
              <a:gd name="connsiteY4-88" fmla="*/ 3116294 h 5335133"/>
              <a:gd name="connsiteX5-89" fmla="*/ 2836955 w 5777149"/>
              <a:gd name="connsiteY5-90" fmla="*/ 5322465 h 5335133"/>
              <a:gd name="connsiteX6-91" fmla="*/ 238898 w 5777149"/>
              <a:gd name="connsiteY6-92" fmla="*/ 3958122 h 5335133"/>
              <a:gd name="connsiteX7-93" fmla="*/ 180841 w 5777149"/>
              <a:gd name="connsiteY7-94" fmla="*/ 2666351 h 5335133"/>
              <a:gd name="connsiteX0-95" fmla="*/ 162747 w 5788084"/>
              <a:gd name="connsiteY0-96" fmla="*/ 2274466 h 5335133"/>
              <a:gd name="connsiteX1-97" fmla="*/ 815890 w 5788084"/>
              <a:gd name="connsiteY1-98" fmla="*/ 997208 h 5335133"/>
              <a:gd name="connsiteX2-99" fmla="*/ 2847890 w 5788084"/>
              <a:gd name="connsiteY2-100" fmla="*/ 10237 h 5335133"/>
              <a:gd name="connsiteX3-101" fmla="*/ 5054063 w 5788084"/>
              <a:gd name="connsiteY3-102" fmla="*/ 619837 h 5335133"/>
              <a:gd name="connsiteX4-103" fmla="*/ 5692691 w 5788084"/>
              <a:gd name="connsiteY4-104" fmla="*/ 3116294 h 5335133"/>
              <a:gd name="connsiteX5-105" fmla="*/ 2847890 w 5788084"/>
              <a:gd name="connsiteY5-106" fmla="*/ 5322465 h 5335133"/>
              <a:gd name="connsiteX6-107" fmla="*/ 249833 w 5788084"/>
              <a:gd name="connsiteY6-108" fmla="*/ 3958122 h 5335133"/>
              <a:gd name="connsiteX7-109" fmla="*/ 162747 w 5788084"/>
              <a:gd name="connsiteY7-110" fmla="*/ 2274466 h 53351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35" y="connsiteY6-36"/>
              </a:cxn>
              <a:cxn ang="0">
                <a:pos x="connsiteX7-93" y="connsiteY7-94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-1" fmla="*/ 108839 w 5421067"/>
              <a:gd name="connsiteY0-2" fmla="*/ 2712298 h 5368412"/>
              <a:gd name="connsiteX1-3" fmla="*/ 732953 w 5421067"/>
              <a:gd name="connsiteY1-4" fmla="*/ 1043155 h 5368412"/>
              <a:gd name="connsiteX2-5" fmla="*/ 2764953 w 5421067"/>
              <a:gd name="connsiteY2-6" fmla="*/ 56184 h 5368412"/>
              <a:gd name="connsiteX3-7" fmla="*/ 5421067 w 5421067"/>
              <a:gd name="connsiteY3-8" fmla="*/ 2712298 h 5368412"/>
              <a:gd name="connsiteX4-9" fmla="*/ 2764953 w 5421067"/>
              <a:gd name="connsiteY4-10" fmla="*/ 5368412 h 5368412"/>
              <a:gd name="connsiteX5" fmla="*/ 108839 w 5421067"/>
              <a:gd name="connsiteY5" fmla="*/ 2712298 h 5368412"/>
              <a:gd name="connsiteX0-11" fmla="*/ 108839 w 5480256"/>
              <a:gd name="connsiteY0-12" fmla="*/ 2656720 h 5312834"/>
              <a:gd name="connsiteX1-13" fmla="*/ 732953 w 5480256"/>
              <a:gd name="connsiteY1-14" fmla="*/ 987577 h 5312834"/>
              <a:gd name="connsiteX2-15" fmla="*/ 2764953 w 5480256"/>
              <a:gd name="connsiteY2-16" fmla="*/ 606 h 5312834"/>
              <a:gd name="connsiteX3-17" fmla="*/ 4303469 w 5480256"/>
              <a:gd name="connsiteY3-18" fmla="*/ 871463 h 5312834"/>
              <a:gd name="connsiteX4-19" fmla="*/ 5421067 w 5480256"/>
              <a:gd name="connsiteY4-20" fmla="*/ 2656720 h 5312834"/>
              <a:gd name="connsiteX5-21" fmla="*/ 2764953 w 5480256"/>
              <a:gd name="connsiteY5-22" fmla="*/ 5312834 h 5312834"/>
              <a:gd name="connsiteX6" fmla="*/ 108839 w 5480256"/>
              <a:gd name="connsiteY6" fmla="*/ 2656720 h 5312834"/>
              <a:gd name="connsiteX0-23" fmla="*/ 108839 w 5544800"/>
              <a:gd name="connsiteY0-24" fmla="*/ 2666351 h 5322465"/>
              <a:gd name="connsiteX1-25" fmla="*/ 732953 w 5544800"/>
              <a:gd name="connsiteY1-26" fmla="*/ 997208 h 5322465"/>
              <a:gd name="connsiteX2-27" fmla="*/ 2764953 w 5544800"/>
              <a:gd name="connsiteY2-28" fmla="*/ 10237 h 5322465"/>
              <a:gd name="connsiteX3-29" fmla="*/ 4971126 w 5544800"/>
              <a:gd name="connsiteY3-30" fmla="*/ 619837 h 5322465"/>
              <a:gd name="connsiteX4-31" fmla="*/ 5421067 w 5544800"/>
              <a:gd name="connsiteY4-32" fmla="*/ 2666351 h 5322465"/>
              <a:gd name="connsiteX5-33" fmla="*/ 2764953 w 5544800"/>
              <a:gd name="connsiteY5-34" fmla="*/ 5322465 h 5322465"/>
              <a:gd name="connsiteX6-35" fmla="*/ 108839 w 5544800"/>
              <a:gd name="connsiteY6-36" fmla="*/ 2666351 h 5322465"/>
              <a:gd name="connsiteX0-37" fmla="*/ 108839 w 5237336"/>
              <a:gd name="connsiteY0-38" fmla="*/ 2666351 h 5322940"/>
              <a:gd name="connsiteX1-39" fmla="*/ 732953 w 5237336"/>
              <a:gd name="connsiteY1-40" fmla="*/ 997208 h 5322940"/>
              <a:gd name="connsiteX2-41" fmla="*/ 2764953 w 5237336"/>
              <a:gd name="connsiteY2-42" fmla="*/ 10237 h 5322940"/>
              <a:gd name="connsiteX3-43" fmla="*/ 4971126 w 5237336"/>
              <a:gd name="connsiteY3-44" fmla="*/ 619837 h 5322940"/>
              <a:gd name="connsiteX4-45" fmla="*/ 4927582 w 5237336"/>
              <a:gd name="connsiteY4-46" fmla="*/ 2869551 h 5322940"/>
              <a:gd name="connsiteX5-47" fmla="*/ 2764953 w 5237336"/>
              <a:gd name="connsiteY5-48" fmla="*/ 5322465 h 5322940"/>
              <a:gd name="connsiteX6-49" fmla="*/ 108839 w 5237336"/>
              <a:gd name="connsiteY6-50" fmla="*/ 2666351 h 5322940"/>
              <a:gd name="connsiteX0-51" fmla="*/ 108839 w 5705147"/>
              <a:gd name="connsiteY0-52" fmla="*/ 2666351 h 5325044"/>
              <a:gd name="connsiteX1-53" fmla="*/ 732953 w 5705147"/>
              <a:gd name="connsiteY1-54" fmla="*/ 997208 h 5325044"/>
              <a:gd name="connsiteX2-55" fmla="*/ 2764953 w 5705147"/>
              <a:gd name="connsiteY2-56" fmla="*/ 10237 h 5325044"/>
              <a:gd name="connsiteX3-57" fmla="*/ 4971126 w 5705147"/>
              <a:gd name="connsiteY3-58" fmla="*/ 619837 h 5325044"/>
              <a:gd name="connsiteX4-59" fmla="*/ 5609754 w 5705147"/>
              <a:gd name="connsiteY4-60" fmla="*/ 3116294 h 5325044"/>
              <a:gd name="connsiteX5-61" fmla="*/ 2764953 w 5705147"/>
              <a:gd name="connsiteY5-62" fmla="*/ 5322465 h 5325044"/>
              <a:gd name="connsiteX6-63" fmla="*/ 108839 w 5705147"/>
              <a:gd name="connsiteY6-64" fmla="*/ 2666351 h 5325044"/>
              <a:gd name="connsiteX0-65" fmla="*/ 49424 w 5645732"/>
              <a:gd name="connsiteY0-66" fmla="*/ 2666351 h 5343874"/>
              <a:gd name="connsiteX1-67" fmla="*/ 673538 w 5645732"/>
              <a:gd name="connsiteY1-68" fmla="*/ 997208 h 5343874"/>
              <a:gd name="connsiteX2-69" fmla="*/ 2705538 w 5645732"/>
              <a:gd name="connsiteY2-70" fmla="*/ 10237 h 5343874"/>
              <a:gd name="connsiteX3-71" fmla="*/ 4911711 w 5645732"/>
              <a:gd name="connsiteY3-72" fmla="*/ 619837 h 5343874"/>
              <a:gd name="connsiteX4-73" fmla="*/ 5550339 w 5645732"/>
              <a:gd name="connsiteY4-74" fmla="*/ 3116294 h 5343874"/>
              <a:gd name="connsiteX5-75" fmla="*/ 2705538 w 5645732"/>
              <a:gd name="connsiteY5-76" fmla="*/ 5322465 h 5343874"/>
              <a:gd name="connsiteX6-77" fmla="*/ 339710 w 5645732"/>
              <a:gd name="connsiteY6-78" fmla="*/ 4146808 h 5343874"/>
              <a:gd name="connsiteX7" fmla="*/ 49424 w 5645732"/>
              <a:gd name="connsiteY7" fmla="*/ 2666351 h 5343874"/>
              <a:gd name="connsiteX0-79" fmla="*/ 180841 w 5777149"/>
              <a:gd name="connsiteY0-80" fmla="*/ 2666351 h 5335133"/>
              <a:gd name="connsiteX1-81" fmla="*/ 804955 w 5777149"/>
              <a:gd name="connsiteY1-82" fmla="*/ 997208 h 5335133"/>
              <a:gd name="connsiteX2-83" fmla="*/ 2836955 w 5777149"/>
              <a:gd name="connsiteY2-84" fmla="*/ 10237 h 5335133"/>
              <a:gd name="connsiteX3-85" fmla="*/ 5043128 w 5777149"/>
              <a:gd name="connsiteY3-86" fmla="*/ 619837 h 5335133"/>
              <a:gd name="connsiteX4-87" fmla="*/ 5681756 w 5777149"/>
              <a:gd name="connsiteY4-88" fmla="*/ 3116294 h 5335133"/>
              <a:gd name="connsiteX5-89" fmla="*/ 2836955 w 5777149"/>
              <a:gd name="connsiteY5-90" fmla="*/ 5322465 h 5335133"/>
              <a:gd name="connsiteX6-91" fmla="*/ 238898 w 5777149"/>
              <a:gd name="connsiteY6-92" fmla="*/ 3958122 h 5335133"/>
              <a:gd name="connsiteX7-93" fmla="*/ 180841 w 5777149"/>
              <a:gd name="connsiteY7-94" fmla="*/ 2666351 h 5335133"/>
              <a:gd name="connsiteX0-95" fmla="*/ 162747 w 5788084"/>
              <a:gd name="connsiteY0-96" fmla="*/ 2274466 h 5335133"/>
              <a:gd name="connsiteX1-97" fmla="*/ 815890 w 5788084"/>
              <a:gd name="connsiteY1-98" fmla="*/ 997208 h 5335133"/>
              <a:gd name="connsiteX2-99" fmla="*/ 2847890 w 5788084"/>
              <a:gd name="connsiteY2-100" fmla="*/ 10237 h 5335133"/>
              <a:gd name="connsiteX3-101" fmla="*/ 5054063 w 5788084"/>
              <a:gd name="connsiteY3-102" fmla="*/ 619837 h 5335133"/>
              <a:gd name="connsiteX4-103" fmla="*/ 5692691 w 5788084"/>
              <a:gd name="connsiteY4-104" fmla="*/ 3116294 h 5335133"/>
              <a:gd name="connsiteX5-105" fmla="*/ 2847890 w 5788084"/>
              <a:gd name="connsiteY5-106" fmla="*/ 5322465 h 5335133"/>
              <a:gd name="connsiteX6-107" fmla="*/ 249833 w 5788084"/>
              <a:gd name="connsiteY6-108" fmla="*/ 3958122 h 5335133"/>
              <a:gd name="connsiteX7-109" fmla="*/ 162747 w 5788084"/>
              <a:gd name="connsiteY7-110" fmla="*/ 2274466 h 53351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35" y="connsiteY6-36"/>
              </a:cxn>
              <a:cxn ang="0">
                <a:pos x="connsiteX7-93" y="connsiteY7-94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背景图片出处</a:t>
            </a: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宋体" panose="02010600030101010101" pitchFamily="2" charset="-122"/>
                <a:cs typeface="Segoe UI Light" panose="020B0502040204020203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宋体" panose="02010600030101010101" pitchFamily="2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1.3</a:t>
            </a: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/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>
            <a:fillRect/>
          </a:stretch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>
            <a:fillRect/>
          </a:stretch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/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500500" cy="1041761"/>
          </a:xfrm>
        </p:spPr>
        <p:txBody>
          <a:bodyPr/>
          <a:lstStyle/>
          <a:p>
            <a:r>
              <a:rPr kumimoji="1" lang="zh-CN" altLang="en-US" sz="4000" dirty="0"/>
              <a:t>基于区块链的安全数据共享系统设计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kumimoji="1" lang="en-US" altLang="zh-CN"/>
              <a:t>----</a:t>
            </a:r>
            <a:r>
              <a:rPr kumimoji="1" lang="zh-CN" altLang="en-US"/>
              <a:t>清清共享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/>
              <a:t>汇报团队：瀚文哥哥说：太难了</a:t>
            </a:r>
          </a:p>
          <a:p>
            <a:r>
              <a:rPr kumimoji="1" lang="zh-CN" altLang="en-US"/>
              <a:t>指导教师：王勇</a:t>
            </a:r>
          </a:p>
          <a:p>
            <a:r>
              <a:rPr kumimoji="1" lang="zh-CN" altLang="en-US"/>
              <a:t>团队成员：曹俊燚、金晨、侯添久、卢茜君、赵梓清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泪珠形 4"/>
          <p:cNvSpPr/>
          <p:nvPr/>
        </p:nvSpPr>
        <p:spPr>
          <a:xfrm>
            <a:off x="1247243" y="5236911"/>
            <a:ext cx="1044362" cy="1044362"/>
          </a:xfrm>
          <a:prstGeom prst="teardrop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1534947" y="5564227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35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2" name="文本框 8"/>
          <p:cNvSpPr txBox="1"/>
          <p:nvPr/>
        </p:nvSpPr>
        <p:spPr>
          <a:xfrm>
            <a:off x="2364761" y="5582154"/>
            <a:ext cx="2517668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明确测试项、测试方法、测试通过准则、项目组成员及职责、测试环境和测试工具</a:t>
            </a:r>
          </a:p>
        </p:txBody>
      </p:sp>
      <p:sp>
        <p:nvSpPr>
          <p:cNvPr id="43" name="矩形 42"/>
          <p:cNvSpPr/>
          <p:nvPr/>
        </p:nvSpPr>
        <p:spPr>
          <a:xfrm>
            <a:off x="2364761" y="5134872"/>
            <a:ext cx="312293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测试需求及测试策划</a:t>
            </a:r>
            <a:r>
              <a:rPr lang="en-US" altLang="zh-CN" sz="2000" b="1" dirty="0">
                <a:solidFill>
                  <a:schemeClr val="accent3">
                    <a:lumMod val="75000"/>
                  </a:schemeClr>
                </a:solidFill>
              </a:rPr>
              <a:t>-8.30</a:t>
            </a:r>
          </a:p>
        </p:txBody>
      </p:sp>
      <p:sp>
        <p:nvSpPr>
          <p:cNvPr id="58" name="泪珠形 57"/>
          <p:cNvSpPr/>
          <p:nvPr/>
        </p:nvSpPr>
        <p:spPr>
          <a:xfrm>
            <a:off x="5673003" y="2819126"/>
            <a:ext cx="1044362" cy="1044362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9" name="组合 22"/>
          <p:cNvGrpSpPr/>
          <p:nvPr/>
        </p:nvGrpSpPr>
        <p:grpSpPr>
          <a:xfrm>
            <a:off x="5960707" y="3146442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62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60" name="文本框 8"/>
          <p:cNvSpPr txBox="1"/>
          <p:nvPr/>
        </p:nvSpPr>
        <p:spPr>
          <a:xfrm>
            <a:off x="6790521" y="3164369"/>
            <a:ext cx="2517668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完成单元测试、集成测试和系统测试，对代码及相关文档展开评测，对系统的整体情况进行测试</a:t>
            </a:r>
          </a:p>
        </p:txBody>
      </p:sp>
      <p:sp>
        <p:nvSpPr>
          <p:cNvPr id="61" name="矩形 60"/>
          <p:cNvSpPr/>
          <p:nvPr/>
        </p:nvSpPr>
        <p:spPr>
          <a:xfrm>
            <a:off x="6790521" y="2717087"/>
            <a:ext cx="1696085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测试执行</a:t>
            </a:r>
            <a:r>
              <a:rPr lang="en-US" altLang="zh-CN" sz="2000" b="1" dirty="0">
                <a:solidFill>
                  <a:schemeClr val="accent3">
                    <a:lumMod val="75000"/>
                  </a:schemeClr>
                </a:solidFill>
              </a:rPr>
              <a:t>-9.9</a:t>
            </a:r>
          </a:p>
        </p:txBody>
      </p:sp>
      <p:sp>
        <p:nvSpPr>
          <p:cNvPr id="70" name="泪珠形 69"/>
          <p:cNvSpPr/>
          <p:nvPr/>
        </p:nvSpPr>
        <p:spPr>
          <a:xfrm>
            <a:off x="3460123" y="4028019"/>
            <a:ext cx="1044362" cy="1044362"/>
          </a:xfrm>
          <a:prstGeom prst="teardrop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1" name="组合 22"/>
          <p:cNvGrpSpPr/>
          <p:nvPr/>
        </p:nvGrpSpPr>
        <p:grpSpPr>
          <a:xfrm>
            <a:off x="3747827" y="4355335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2" name="文本框 8"/>
          <p:cNvSpPr txBox="1"/>
          <p:nvPr/>
        </p:nvSpPr>
        <p:spPr>
          <a:xfrm>
            <a:off x="4577641" y="4373262"/>
            <a:ext cx="2517668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明确测试开展方式、编写测试用例</a:t>
            </a:r>
          </a:p>
        </p:txBody>
      </p:sp>
      <p:sp>
        <p:nvSpPr>
          <p:cNvPr id="73" name="矩形 72"/>
          <p:cNvSpPr/>
          <p:nvPr/>
        </p:nvSpPr>
        <p:spPr>
          <a:xfrm>
            <a:off x="4577641" y="3925980"/>
            <a:ext cx="1696085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测试设计</a:t>
            </a:r>
            <a:r>
              <a:rPr lang="en-US" altLang="zh-CN" sz="2000" b="1" dirty="0">
                <a:solidFill>
                  <a:schemeClr val="accent3">
                    <a:lumMod val="75000"/>
                  </a:schemeClr>
                </a:solidFill>
              </a:rPr>
              <a:t>-9.3</a:t>
            </a:r>
          </a:p>
        </p:txBody>
      </p:sp>
      <p:sp>
        <p:nvSpPr>
          <p:cNvPr id="82" name="泪珠形 81"/>
          <p:cNvSpPr/>
          <p:nvPr/>
        </p:nvSpPr>
        <p:spPr>
          <a:xfrm>
            <a:off x="7885882" y="1610233"/>
            <a:ext cx="1044362" cy="1044362"/>
          </a:xfrm>
          <a:prstGeom prst="teardrop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3" name="组合 22"/>
          <p:cNvGrpSpPr/>
          <p:nvPr/>
        </p:nvGrpSpPr>
        <p:grpSpPr>
          <a:xfrm>
            <a:off x="8173586" y="1937549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86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4" name="文本框 8"/>
          <p:cNvSpPr txBox="1"/>
          <p:nvPr/>
        </p:nvSpPr>
        <p:spPr>
          <a:xfrm>
            <a:off x="9003400" y="1955476"/>
            <a:ext cx="2517668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对被测软件进行评价和说明</a:t>
            </a:r>
          </a:p>
        </p:txBody>
      </p:sp>
      <p:sp>
        <p:nvSpPr>
          <p:cNvPr id="85" name="矩形 84"/>
          <p:cNvSpPr/>
          <p:nvPr/>
        </p:nvSpPr>
        <p:spPr>
          <a:xfrm>
            <a:off x="9003400" y="1508194"/>
            <a:ext cx="185293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测试总结</a:t>
            </a:r>
            <a:r>
              <a:rPr lang="en-US" altLang="zh-CN" sz="2000" b="1" dirty="0">
                <a:solidFill>
                  <a:schemeClr val="accent3">
                    <a:lumMod val="75000"/>
                  </a:schemeClr>
                </a:solidFill>
              </a:rPr>
              <a:t>-9.10</a:t>
            </a:r>
          </a:p>
        </p:txBody>
      </p:sp>
      <p:sp>
        <p:nvSpPr>
          <p:cNvPr id="93" name="文本占位符 9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测试计划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下一阶段目标</a:t>
            </a:r>
            <a:endParaRPr kumimoji="1" lang="en-US" altLang="zh-CN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下阶段工作安排</a:t>
            </a:r>
          </a:p>
        </p:txBody>
      </p:sp>
      <p:sp>
        <p:nvSpPr>
          <p:cNvPr id="4" name="文本框 8"/>
          <p:cNvSpPr txBox="1"/>
          <p:nvPr/>
        </p:nvSpPr>
        <p:spPr>
          <a:xfrm>
            <a:off x="322289" y="1529040"/>
            <a:ext cx="43052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智能合约索引设计及实现</a:t>
            </a:r>
          </a:p>
        </p:txBody>
      </p:sp>
      <p:sp>
        <p:nvSpPr>
          <p:cNvPr id="5" name="文本框 8"/>
          <p:cNvSpPr txBox="1"/>
          <p:nvPr/>
        </p:nvSpPr>
        <p:spPr>
          <a:xfrm>
            <a:off x="322289" y="2078452"/>
            <a:ext cx="43052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系统测试</a:t>
            </a:r>
          </a:p>
        </p:txBody>
      </p:sp>
      <p:sp>
        <p:nvSpPr>
          <p:cNvPr id="6" name="文本框 8"/>
          <p:cNvSpPr txBox="1"/>
          <p:nvPr/>
        </p:nvSpPr>
        <p:spPr>
          <a:xfrm>
            <a:off x="322289" y="2627864"/>
            <a:ext cx="43052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初步上线运行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工作进度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开发进度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测试计划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工作进度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工作进度</a:t>
            </a:r>
          </a:p>
        </p:txBody>
      </p:sp>
      <p:sp>
        <p:nvSpPr>
          <p:cNvPr id="4" name="矩形 3"/>
          <p:cNvSpPr/>
          <p:nvPr/>
        </p:nvSpPr>
        <p:spPr>
          <a:xfrm>
            <a:off x="165240" y="1312184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完成情况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0353"/>
            <a:ext cx="12192000" cy="5080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开发进度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 </a:t>
            </a:r>
            <a:r>
              <a:rPr kumimoji="1" lang="zh-CN" altLang="en-US" dirty="0"/>
              <a:t>开发进度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22580" y="979805"/>
            <a:ext cx="5254625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后端依据功能模块开发总的开发任务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66395" y="1589405"/>
            <a:ext cx="7044690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用户管理：用户注册，登录，找回密码，用户搜索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366395" y="2307590"/>
            <a:ext cx="5855970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文件服务：文件的上传，下载，检索，拦截器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366395" y="2995930"/>
            <a:ext cx="5855970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加密检索：</a:t>
            </a:r>
            <a:r>
              <a:rPr lang="en-US" altLang="zh-CN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ABE</a:t>
            </a: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加密，以太坊与智能合约，</a:t>
            </a:r>
            <a:r>
              <a:rPr lang="en-US" altLang="zh-CN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IPFS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366395" y="3910330"/>
            <a:ext cx="5883910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目前已完成的模块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332105" y="4618990"/>
            <a:ext cx="5283200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用户管理：用户注册，登录，找回密码，用户搜索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66395" y="5284470"/>
            <a:ext cx="6241415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文件服务：文件的上传，下载，拦截器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366395" y="5907405"/>
            <a:ext cx="3808730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加密检索：</a:t>
            </a:r>
            <a:r>
              <a:rPr lang="en-US" altLang="zh-CN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IPFS</a:t>
            </a:r>
          </a:p>
        </p:txBody>
      </p:sp>
    </p:spTree>
    <p:extLst>
      <p:ext uri="{BB962C8B-B14F-4D97-AF65-F5344CB8AC3E}">
        <p14:creationId xmlns:p14="http://schemas.microsoft.com/office/powerpoint/2010/main" val="339440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测试计划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测试计划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1095943" y="1900886"/>
            <a:ext cx="7590858" cy="1211605"/>
            <a:chOff x="1095944" y="2304646"/>
            <a:chExt cx="7590858" cy="1211605"/>
          </a:xfrm>
        </p:grpSpPr>
        <p:grpSp>
          <p:nvGrpSpPr>
            <p:cNvPr id="6" name="组 5"/>
            <p:cNvGrpSpPr/>
            <p:nvPr/>
          </p:nvGrpSpPr>
          <p:grpSpPr>
            <a:xfrm rot="16200000" flipH="1">
              <a:off x="4094153" y="-660763"/>
              <a:ext cx="1178805" cy="7175223"/>
              <a:chOff x="679898" y="2754217"/>
              <a:chExt cx="1178805" cy="7175223"/>
            </a:xfrm>
            <a:solidFill>
              <a:schemeClr val="accent3"/>
            </a:solidFill>
          </p:grpSpPr>
          <p:sp>
            <p:nvSpPr>
              <p:cNvPr id="7" name="斜纹 6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856169" y="3343620"/>
                <a:ext cx="413132" cy="65858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9" name="三角形 8"/>
            <p:cNvSpPr/>
            <p:nvPr/>
          </p:nvSpPr>
          <p:spPr>
            <a:xfrm rot="5400000">
              <a:off x="8063347" y="2512465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8873600" y="2477928"/>
            <a:ext cx="2517668" cy="1050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由测试人员完成</a:t>
            </a:r>
          </a:p>
          <a:p>
            <a:pPr>
              <a:lnSpc>
                <a:spcPct val="130000"/>
              </a:lnSpc>
            </a:pP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功能性、性能效率、兼容性、易用性、可靠性、信息安全性、文档测试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873600" y="2030646"/>
            <a:ext cx="119888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sz="2000" b="1" dirty="0">
                <a:solidFill>
                  <a:schemeClr val="accent3"/>
                </a:solidFill>
              </a:rPr>
              <a:t>系统测试</a:t>
            </a: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1929485" y="2921111"/>
            <a:ext cx="3901301" cy="1211604"/>
            <a:chOff x="1095945" y="2304648"/>
            <a:chExt cx="3901301" cy="1211604"/>
          </a:xfrm>
        </p:grpSpPr>
        <p:grpSp>
          <p:nvGrpSpPr>
            <p:cNvPr id="18" name="组 17"/>
            <p:cNvGrpSpPr/>
            <p:nvPr/>
          </p:nvGrpSpPr>
          <p:grpSpPr>
            <a:xfrm rot="16200000" flipH="1">
              <a:off x="2249375" y="1184017"/>
              <a:ext cx="1178805" cy="3485665"/>
              <a:chOff x="679898" y="2754217"/>
              <a:chExt cx="1178805" cy="3485665"/>
            </a:xfrm>
            <a:solidFill>
              <a:schemeClr val="accent3"/>
            </a:solidFill>
          </p:grpSpPr>
          <p:sp>
            <p:nvSpPr>
              <p:cNvPr id="20" name="斜纹 19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856170" y="3343622"/>
                <a:ext cx="413132" cy="28962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9" name="三角形 18"/>
            <p:cNvSpPr/>
            <p:nvPr/>
          </p:nvSpPr>
          <p:spPr>
            <a:xfrm rot="5400000">
              <a:off x="4373791" y="2512467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2" name="文本框 8"/>
          <p:cNvSpPr txBox="1"/>
          <p:nvPr/>
        </p:nvSpPr>
        <p:spPr>
          <a:xfrm>
            <a:off x="5939884" y="3481218"/>
            <a:ext cx="2517668" cy="1050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由开发人员协助测试人员完成</a:t>
            </a:r>
          </a:p>
          <a:p>
            <a:pPr>
              <a:lnSpc>
                <a:spcPct val="130000"/>
              </a:lnSpc>
            </a:pP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验证产品模块间集成调用关系的正确性、准确性，接口实现的安全性、准确性</a:t>
            </a:r>
          </a:p>
        </p:txBody>
      </p:sp>
      <p:sp>
        <p:nvSpPr>
          <p:cNvPr id="23" name="矩形 22"/>
          <p:cNvSpPr/>
          <p:nvPr/>
        </p:nvSpPr>
        <p:spPr>
          <a:xfrm>
            <a:off x="5939884" y="3033936"/>
            <a:ext cx="119888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sz="2000" b="1" dirty="0">
                <a:solidFill>
                  <a:schemeClr val="accent3"/>
                </a:solidFill>
              </a:rPr>
              <a:t>集成测试</a:t>
            </a:r>
          </a:p>
        </p:txBody>
      </p: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2793291" y="4168893"/>
            <a:ext cx="1612454" cy="1157663"/>
            <a:chOff x="1069655" y="2304649"/>
            <a:chExt cx="1612454" cy="1157663"/>
          </a:xfrm>
        </p:grpSpPr>
        <p:grpSp>
          <p:nvGrpSpPr>
            <p:cNvPr id="28" name="组 27"/>
            <p:cNvGrpSpPr/>
            <p:nvPr/>
          </p:nvGrpSpPr>
          <p:grpSpPr>
            <a:xfrm rot="16200000" flipH="1">
              <a:off x="1152419" y="2318162"/>
              <a:ext cx="1061386" cy="1226914"/>
              <a:chOff x="743376" y="2727926"/>
              <a:chExt cx="1061386" cy="1226914"/>
            </a:xfrm>
            <a:solidFill>
              <a:schemeClr val="accent3"/>
            </a:solidFill>
          </p:grpSpPr>
          <p:sp>
            <p:nvSpPr>
              <p:cNvPr id="30" name="斜纹 29"/>
              <p:cNvSpPr/>
              <p:nvPr/>
            </p:nvSpPr>
            <p:spPr>
              <a:xfrm rot="18900000">
                <a:off x="743376" y="2727926"/>
                <a:ext cx="1061386" cy="1074870"/>
              </a:xfrm>
              <a:prstGeom prst="diagStripe">
                <a:avLst>
                  <a:gd name="adj" fmla="val 4531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856169" y="3343623"/>
                <a:ext cx="413132" cy="61121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29" name="三角形 28"/>
            <p:cNvSpPr/>
            <p:nvPr/>
          </p:nvSpPr>
          <p:spPr>
            <a:xfrm rot="5400000">
              <a:off x="2058654" y="2512468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2" name="文本框 8"/>
          <p:cNvSpPr txBox="1"/>
          <p:nvPr/>
        </p:nvSpPr>
        <p:spPr>
          <a:xfrm>
            <a:off x="4502058" y="4745935"/>
            <a:ext cx="2517668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由开发人员完成，方法为代码检查</a:t>
            </a:r>
          </a:p>
          <a:p>
            <a:pPr>
              <a:lnSpc>
                <a:spcPct val="130000"/>
              </a:lnSpc>
            </a:pP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目的是产品模块内部的逻辑和功能的正确性</a:t>
            </a:r>
          </a:p>
        </p:txBody>
      </p:sp>
      <p:sp>
        <p:nvSpPr>
          <p:cNvPr id="33" name="矩形 32"/>
          <p:cNvSpPr/>
          <p:nvPr/>
        </p:nvSpPr>
        <p:spPr>
          <a:xfrm>
            <a:off x="4502058" y="4298653"/>
            <a:ext cx="119888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sz="2000" b="1" dirty="0">
                <a:solidFill>
                  <a:schemeClr val="accent3"/>
                </a:solidFill>
              </a:rPr>
              <a:t>单元测试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测试计划</a:t>
            </a:r>
          </a:p>
        </p:txBody>
      </p:sp>
      <p:sp>
        <p:nvSpPr>
          <p:cNvPr id="3" name="同心圆 2"/>
          <p:cNvSpPr/>
          <p:nvPr/>
        </p:nvSpPr>
        <p:spPr>
          <a:xfrm>
            <a:off x="795647" y="162598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同心圆 3"/>
          <p:cNvSpPr/>
          <p:nvPr/>
        </p:nvSpPr>
        <p:spPr>
          <a:xfrm>
            <a:off x="3377058" y="162598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" name="同心圆 4"/>
          <p:cNvSpPr/>
          <p:nvPr/>
        </p:nvSpPr>
        <p:spPr>
          <a:xfrm>
            <a:off x="5958468" y="162598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" name="同心圆 5"/>
          <p:cNvSpPr/>
          <p:nvPr/>
        </p:nvSpPr>
        <p:spPr>
          <a:xfrm>
            <a:off x="8539879" y="162598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空心弧 7"/>
          <p:cNvSpPr/>
          <p:nvPr/>
        </p:nvSpPr>
        <p:spPr>
          <a:xfrm>
            <a:off x="785601" y="162598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空心弧 8"/>
          <p:cNvSpPr/>
          <p:nvPr/>
        </p:nvSpPr>
        <p:spPr>
          <a:xfrm rot="10800000">
            <a:off x="3377058" y="162598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空心弧 9"/>
          <p:cNvSpPr/>
          <p:nvPr/>
        </p:nvSpPr>
        <p:spPr>
          <a:xfrm>
            <a:off x="5948422" y="1637854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" name="空心弧 10"/>
          <p:cNvSpPr/>
          <p:nvPr/>
        </p:nvSpPr>
        <p:spPr>
          <a:xfrm rot="10800000">
            <a:off x="8539879" y="1637855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8"/>
          <p:cNvSpPr txBox="1"/>
          <p:nvPr/>
        </p:nvSpPr>
        <p:spPr>
          <a:xfrm>
            <a:off x="1128237" y="5132955"/>
            <a:ext cx="2517668" cy="152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对软件测试项目的全过程进行策划和管理，编写软件测评项目工作计划和项目总结报告，制定软件测试计划和测试</a:t>
            </a: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方案，</a:t>
            </a:r>
            <a:r>
              <a:rPr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组织实施软件测评工作，负责根据测试结果进行软件评价</a:t>
            </a: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。</a:t>
            </a:r>
          </a:p>
        </p:txBody>
      </p:sp>
      <p:sp>
        <p:nvSpPr>
          <p:cNvPr id="13" name="矩形 12"/>
          <p:cNvSpPr/>
          <p:nvPr/>
        </p:nvSpPr>
        <p:spPr>
          <a:xfrm>
            <a:off x="1071722" y="4641223"/>
            <a:ext cx="119888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sz="2000" b="1" dirty="0">
                <a:solidFill>
                  <a:schemeClr val="accent3">
                    <a:lumMod val="75000"/>
                  </a:schemeClr>
                </a:solidFill>
              </a:rPr>
              <a:t>测试经理</a:t>
            </a:r>
          </a:p>
        </p:txBody>
      </p:sp>
      <p:sp>
        <p:nvSpPr>
          <p:cNvPr id="14" name="文本框 8"/>
          <p:cNvSpPr txBox="1"/>
          <p:nvPr/>
        </p:nvSpPr>
        <p:spPr>
          <a:xfrm>
            <a:off x="3719694" y="5132955"/>
            <a:ext cx="2517668" cy="152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进行软件测评需求分析，完成测试设计、生成测试用例，搭建测试环境；认真记录测试结果，填写质量记录，收集典型缺陷，及其他规定信息，编制问题报告；进行评审工作的准备</a:t>
            </a: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。</a:t>
            </a:r>
          </a:p>
        </p:txBody>
      </p:sp>
      <p:sp>
        <p:nvSpPr>
          <p:cNvPr id="15" name="矩形 14"/>
          <p:cNvSpPr/>
          <p:nvPr/>
        </p:nvSpPr>
        <p:spPr>
          <a:xfrm>
            <a:off x="3719694" y="4641223"/>
            <a:ext cx="119888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sz="2000" b="1" dirty="0">
                <a:solidFill>
                  <a:schemeClr val="accent3">
                    <a:lumMod val="75000"/>
                  </a:schemeClr>
                </a:solidFill>
              </a:rPr>
              <a:t>测试人员</a:t>
            </a:r>
          </a:p>
        </p:txBody>
      </p:sp>
      <p:sp>
        <p:nvSpPr>
          <p:cNvPr id="16" name="文本框 8"/>
          <p:cNvSpPr txBox="1"/>
          <p:nvPr/>
        </p:nvSpPr>
        <p:spPr>
          <a:xfrm>
            <a:off x="6311151" y="5132955"/>
            <a:ext cx="2517668" cy="152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按照测试计划跟踪测试工作实施情况，跟踪和评价测试工作的有效性</a:t>
            </a: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</a:t>
            </a:r>
            <a:r>
              <a:rPr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测试工具的使用情况；对测试数据、质量记录的真实性和公正性进行监督、检查；对测评过程中出现的质量问题及时向测试组长报告。</a:t>
            </a:r>
          </a:p>
        </p:txBody>
      </p:sp>
      <p:sp>
        <p:nvSpPr>
          <p:cNvPr id="17" name="矩形 16"/>
          <p:cNvSpPr/>
          <p:nvPr/>
        </p:nvSpPr>
        <p:spPr>
          <a:xfrm>
            <a:off x="6302896" y="4641223"/>
            <a:ext cx="145288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测试监督员</a:t>
            </a:r>
          </a:p>
        </p:txBody>
      </p:sp>
      <p:sp>
        <p:nvSpPr>
          <p:cNvPr id="18" name="文本框 8"/>
          <p:cNvSpPr txBox="1"/>
          <p:nvPr/>
        </p:nvSpPr>
        <p:spPr>
          <a:xfrm>
            <a:off x="8892561" y="5132955"/>
            <a:ext cx="2517668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与项目</a:t>
            </a: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经理</a:t>
            </a:r>
            <a:r>
              <a:rPr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协商制定测试组软件配置管理计划； 测试过程中对开发库进行管理。</a:t>
            </a:r>
          </a:p>
        </p:txBody>
      </p:sp>
      <p:sp>
        <p:nvSpPr>
          <p:cNvPr id="19" name="矩形 18"/>
          <p:cNvSpPr/>
          <p:nvPr/>
        </p:nvSpPr>
        <p:spPr>
          <a:xfrm>
            <a:off x="8829061" y="4641223"/>
            <a:ext cx="145288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配置管理员</a:t>
            </a:r>
          </a:p>
        </p:txBody>
      </p:sp>
      <p:grpSp>
        <p:nvGrpSpPr>
          <p:cNvPr id="20" name="组合 22"/>
          <p:cNvGrpSpPr/>
          <p:nvPr/>
        </p:nvGrpSpPr>
        <p:grpSpPr>
          <a:xfrm>
            <a:off x="1818372" y="2744210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8" name="组合 22"/>
          <p:cNvGrpSpPr/>
          <p:nvPr/>
        </p:nvGrpSpPr>
        <p:grpSpPr>
          <a:xfrm>
            <a:off x="4409828" y="2756083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6" name="组合 22"/>
          <p:cNvGrpSpPr/>
          <p:nvPr/>
        </p:nvGrpSpPr>
        <p:grpSpPr>
          <a:xfrm>
            <a:off x="6961104" y="2744209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37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4" name="组合 22"/>
          <p:cNvGrpSpPr/>
          <p:nvPr/>
        </p:nvGrpSpPr>
        <p:grpSpPr>
          <a:xfrm>
            <a:off x="9552560" y="2756082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45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420</Words>
  <Application>Microsoft Macintosh PowerPoint</Application>
  <PresentationFormat>宽屏</PresentationFormat>
  <Paragraphs>80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等线</vt:lpstr>
      <vt:lpstr>宋体</vt:lpstr>
      <vt:lpstr>微软雅黑</vt:lpstr>
      <vt:lpstr>Segoe UI Light</vt:lpstr>
      <vt:lpstr>Arial</vt:lpstr>
      <vt:lpstr>Century Gothic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曹 俊燚</cp:lastModifiedBy>
  <cp:revision>110</cp:revision>
  <dcterms:created xsi:type="dcterms:W3CDTF">2015-08-18T02:51:00Z</dcterms:created>
  <dcterms:modified xsi:type="dcterms:W3CDTF">2019-09-05T05:20:43Z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2017-12-21T07:59:02.1865679Z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KSOProductBuildVer">
    <vt:lpwstr>2052-11.1.0.8907</vt:lpwstr>
  </property>
</Properties>
</file>

<file path=docProps/thumbnail.jpeg>
</file>